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6148E-54F9-4AF4-ADC7-CE4E1352E946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ED87-7302-41F4-90C6-62591AABD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AED87-7302-41F4-90C6-62591AABDEC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Применение здоровьесберегающих технологий в ДОУ»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0486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Ритмопластика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m_fu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132856"/>
            <a:ext cx="6984776" cy="374441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игры: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01023_11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20201023_110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6953_800x1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6872"/>
            <a:ext cx="4038600" cy="3206305"/>
          </a:xfrm>
        </p:spPr>
      </p:pic>
      <p:pic>
        <p:nvPicPr>
          <p:cNvPr id="6" name="Содержимое 5" descr="detsad-480447-14775433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4092"/>
            <a:ext cx="4038600" cy="36852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69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 образовательные технологии в ДОУ – это в  первую очередь технологии воспитания валеологической культуры или культуры здоровья детей.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5841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жизни:</a:t>
            </a:r>
            <a:endParaRPr lang="ru-RU" sz="4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2920288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pPr algn="l"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  <a:p>
            <a:pPr algn="l"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</a:p>
          <a:p>
            <a:pPr algn="l"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Активный отдых</a:t>
            </a:r>
          </a:p>
          <a:p>
            <a:pPr algn="l"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01023_1502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8" name="Содержимое 7" descr="IMG_20201023_1449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1023_151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4038600" cy="3028950"/>
          </a:xfrm>
        </p:spPr>
      </p:pic>
      <p:pic>
        <p:nvPicPr>
          <p:cNvPr id="10" name="Содержимое 9" descr="IMG_20201023_1514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0"/>
            <a:ext cx="4172272" cy="41044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Коррекционные технологии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48880"/>
            <a:ext cx="7854696" cy="2632256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algn="l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«Сенсорная тропа»</a:t>
            </a:r>
          </a:p>
          <a:p>
            <a:pPr algn="l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Сухой дождь»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1602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38661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обеспечение высокого уровня реального здоровья воспитаннику детского сада и воспитание валеологической культуры как совокупности осознанного отношения ребенка к здоровью и жизни человека, знаний о здоровье и умений оберегать , поддерживать и сохранять его , валеологической компетентности.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сохранить здоровье детей;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 создать условия для их своевременного и полноценного психического развития;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</a:rPr>
              <a:t> обеспечить каждому ребенку возможность радостно и содержательно прожить период дошкольного детства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9614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здоровьесберегающих технологий в дошкольном образовании :</a:t>
            </a: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медико-профилактические;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физкультурно - оздоровительные;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обеспечения социально- психологического благополучия ребенка ;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здоровьесбережения и здоровьеобогащения педагогов дошкольного образования: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валеологического просвещения родителей;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образовательные технологии в детском саду.</a:t>
            </a:r>
          </a:p>
          <a:p>
            <a:pPr algn="l">
              <a:buFont typeface="Wingdings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Медико-профилактические технологии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gra_v_bolnicu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696744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Физкультурно-оздоровительные технологии 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1015_082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1" y="1916832"/>
            <a:ext cx="6329677" cy="420933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Забота о здоровье: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01015_0946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55517" y="2514600"/>
            <a:ext cx="3516483" cy="3846513"/>
          </a:xfrm>
        </p:spPr>
      </p:pic>
      <p:pic>
        <p:nvPicPr>
          <p:cNvPr id="10" name="Содержимое 9" descr="IMG_20201015_0947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514600"/>
            <a:ext cx="3600400" cy="38465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ыхательная гимнастик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6212"/>
            <a:ext cx="4038600" cy="2863213"/>
          </a:xfrm>
        </p:spPr>
      </p:pic>
      <p:pic>
        <p:nvPicPr>
          <p:cNvPr id="6" name="Содержимое 5" descr="дыхат гимнасти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08920"/>
            <a:ext cx="4038600" cy="28803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 используют в работе с детьми следующие технологии:</a:t>
            </a:r>
            <a:endParaRPr lang="ru-RU" sz="36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374441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здоровья;</a:t>
            </a:r>
          </a:p>
          <a:p>
            <a:pPr algn="l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обучения здоровому образу жизни;</a:t>
            </a:r>
          </a:p>
          <a:p>
            <a:pPr algn="l"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коррекционные технологии.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218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Доклад « Применение здоровьесберегающих технологий в ДОУ»</vt:lpstr>
      <vt:lpstr>Цель: обеспечение высокого уровня реального здоровья воспитаннику детского сада и воспитание валеологической культуры как совокупности осознанного отношения ребенка к здоровью и жизни человека, знаний о здоровье и умений оберегать , поддерживать и сохранять его , валеологической компетентности.</vt:lpstr>
      <vt:lpstr>Задачи:</vt:lpstr>
      <vt:lpstr>Виды здоровьесберегающих технологий в дошкольном образовании :</vt:lpstr>
      <vt:lpstr>Медико-профилактические технологии</vt:lpstr>
      <vt:lpstr>Физкультурно-оздоровительные технологии :</vt:lpstr>
      <vt:lpstr>Забота о здоровье:</vt:lpstr>
      <vt:lpstr>Дыхательная гимнастика:</vt:lpstr>
      <vt:lpstr>Педагоги используют в работе с детьми следующие технологии:</vt:lpstr>
      <vt:lpstr>Ритмопластика</vt:lpstr>
      <vt:lpstr>Подвижные игры:</vt:lpstr>
      <vt:lpstr>Дыхательная гимнастика:</vt:lpstr>
      <vt:lpstr>Здоровьесберегающие образовательные технологии в ДОУ – это в  первую очередь технологии воспитания валеологической культуры или культуры здоровья детей.</vt:lpstr>
      <vt:lpstr>Технологии обучения здоровому образу жизни:</vt:lpstr>
      <vt:lpstr>Самомассаж:</vt:lpstr>
      <vt:lpstr>Слайд 16</vt:lpstr>
      <vt:lpstr>Коррекционные технологии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« Применение здоровьесберегающих технологий в ДОУ»</dc:title>
  <dc:creator>Иван</dc:creator>
  <cp:lastModifiedBy>Иван</cp:lastModifiedBy>
  <cp:revision>56</cp:revision>
  <dcterms:created xsi:type="dcterms:W3CDTF">2021-02-23T07:56:25Z</dcterms:created>
  <dcterms:modified xsi:type="dcterms:W3CDTF">2021-02-23T15:33:48Z</dcterms:modified>
</cp:coreProperties>
</file>